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3" r:id="rId3"/>
    <p:sldId id="262" r:id="rId4"/>
    <p:sldId id="261" r:id="rId5"/>
    <p:sldId id="260" r:id="rId6"/>
    <p:sldId id="259" r:id="rId7"/>
    <p:sldId id="258" r:id="rId8"/>
    <p:sldId id="269" r:id="rId9"/>
    <p:sldId id="268" r:id="rId10"/>
    <p:sldId id="267" r:id="rId11"/>
    <p:sldId id="266" r:id="rId12"/>
    <p:sldId id="264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9" r:id="rId32"/>
    <p:sldId id="291" r:id="rId33"/>
    <p:sldId id="290" r:id="rId34"/>
    <p:sldId id="293" r:id="rId35"/>
    <p:sldId id="292" r:id="rId36"/>
    <p:sldId id="294" r:id="rId37"/>
    <p:sldId id="295" r:id="rId38"/>
    <p:sldId id="296" r:id="rId3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31962A-FCC4-4B3D-A9D6-DEC02AE7D8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DC32F34-D5E9-4F5E-9D4F-28705A6908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0CCC681-F624-40F6-983F-641A7E578A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48F22-6DF8-4817-B126-55700E71A332}" type="datetimeFigureOut">
              <a:rPr lang="zh-CN" altLang="en-US" smtClean="0"/>
              <a:t>2020/6/4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731A178-7DB1-4720-A824-696CF99E3C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EB07C87-92CF-4843-A185-61ED7BD1DD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E8CE7-8788-41DB-93D2-1DDAAE91EB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53483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160A9D-9E37-4D88-A519-F244BA5503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65AF719-2025-4971-B3BE-4246AFD1FC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7FA89CF-30E6-4139-98A4-3D2AB860AA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48F22-6DF8-4817-B126-55700E71A332}" type="datetimeFigureOut">
              <a:rPr lang="zh-CN" altLang="en-US" smtClean="0"/>
              <a:t>2020/6/4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E41FF0D-5339-4B9F-9367-5E7D44095B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1D6F354-E577-481D-B2B0-7DEB6F9B0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E8CE7-8788-41DB-93D2-1DDAAE91EB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72166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D8EFAEDC-31FD-459E-91F8-0C37722018F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1AB2C9B-6678-4C5E-9ED3-FE29EC88A2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5B27E26-D46B-45EF-AEAF-F08236A243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48F22-6DF8-4817-B126-55700E71A332}" type="datetimeFigureOut">
              <a:rPr lang="zh-CN" altLang="en-US" smtClean="0"/>
              <a:t>2020/6/4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F45E2EF-8598-44C6-8ED0-1622DD8F5E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ECDD4C3-68DE-40CC-9FE4-FD1429490D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E8CE7-8788-41DB-93D2-1DDAAE91EB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57236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C5CC08-75D1-40D2-AF12-9C6658C78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5F45A67-6470-47E0-9ED1-08402FE06F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D71C33C-19E6-41DE-BCB6-0B32B7BF20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48F22-6DF8-4817-B126-55700E71A332}" type="datetimeFigureOut">
              <a:rPr lang="zh-CN" altLang="en-US" smtClean="0"/>
              <a:t>2020/6/4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768674B-758A-4E78-9C8A-F3EDD4A587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7BDD1B3-DBE4-4D3A-947B-274D1EFC80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E8CE7-8788-41DB-93D2-1DDAAE91EB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1514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DF5EE5-4BA7-456E-A751-ED8753E6DC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AF0EEA8-F31D-4B44-9B2C-B5BC994BAC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577CBAC-84AE-415D-A01C-4EE41A63A3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48F22-6DF8-4817-B126-55700E71A332}" type="datetimeFigureOut">
              <a:rPr lang="zh-CN" altLang="en-US" smtClean="0"/>
              <a:t>2020/6/4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59107B2-786B-4DB9-AEFF-E5F3425E6B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EEB9EA2-B399-4CB3-A5CE-D1CE895CCF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E8CE7-8788-41DB-93D2-1DDAAE91EB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54648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25BEBA3-BBAA-4436-AB31-2F8F01B300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FD8A777-85D5-4CD5-9624-DB551B25AC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C70E86B-1376-4192-AE1C-6E1AD0F163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5428C3A-B643-47EC-BA02-6A25D9561A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48F22-6DF8-4817-B126-55700E71A332}" type="datetimeFigureOut">
              <a:rPr lang="zh-CN" altLang="en-US" smtClean="0"/>
              <a:t>2020/6/4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AB823B6-1C41-497E-8881-DA1CD1F951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DB29E7C-FD66-416D-8222-9D8CC34A8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E8CE7-8788-41DB-93D2-1DDAAE91EB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6299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458129-1D79-4CCD-B0DC-3E858B6A2E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3DAF4B3-99E6-420D-92C9-DA4C83E565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5337481-5569-49BF-9700-13B0CE118F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5A15E32-529B-4F54-A787-825CE694AF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A0414201-65D1-466F-8BBE-64521F030C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123EA79F-E95C-49A2-82FB-1A106CF170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48F22-6DF8-4817-B126-55700E71A332}" type="datetimeFigureOut">
              <a:rPr lang="zh-CN" altLang="en-US" smtClean="0"/>
              <a:t>2020/6/4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2A1FF8A7-46EB-4127-8FFD-5A997E72E2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039A3C51-4167-44F5-B591-B4A3B4577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E8CE7-8788-41DB-93D2-1DDAAE91EB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06614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FD1C8C-BB35-4209-857C-231E3117D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A9EB2FD-4B68-4E04-9CF2-93D01CFE7A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48F22-6DF8-4817-B126-55700E71A332}" type="datetimeFigureOut">
              <a:rPr lang="zh-CN" altLang="en-US" smtClean="0"/>
              <a:t>2020/6/4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B694DC6-4941-419C-9FCE-DCF6B0F0B8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73D36D1-4B44-4E08-97F6-6B5EAFA9D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E8CE7-8788-41DB-93D2-1DDAAE91EB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57346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F931BCC7-60F5-4D63-BF03-702B9DBCDB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48F22-6DF8-4817-B126-55700E71A332}" type="datetimeFigureOut">
              <a:rPr lang="zh-CN" altLang="en-US" smtClean="0"/>
              <a:t>2020/6/4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DFF356FE-389C-4B49-A053-B53D243928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EF1863E-0B75-4C85-A38F-6F95B64750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E8CE7-8788-41DB-93D2-1DDAAE91EB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1790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21B7E46-B6BF-4734-BB4C-F23795CCBC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AC96FE6-A0AC-4985-9A46-6F4F197E69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E9DA7F8-2917-463B-9581-9784A4B41F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9C5C106-7CC1-4F9F-B03D-7DD729A636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48F22-6DF8-4817-B126-55700E71A332}" type="datetimeFigureOut">
              <a:rPr lang="zh-CN" altLang="en-US" smtClean="0"/>
              <a:t>2020/6/4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F92377E-9B07-4C4E-BC05-1C1DC7DC2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12AEB24-FB48-4769-ADBC-34BBEBB733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E8CE7-8788-41DB-93D2-1DDAAE91EB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16878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E402BB-353F-4CCA-BE57-5B8A743E7B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F2ACBC50-171B-462D-AEAA-EF371D71BE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79E4A22-7D30-4552-BC5F-160C9AF271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7D31FFE-5325-49A2-BF86-AA83204BF4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48F22-6DF8-4817-B126-55700E71A332}" type="datetimeFigureOut">
              <a:rPr lang="zh-CN" altLang="en-US" smtClean="0"/>
              <a:t>2020/6/4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3A8C30D-6D88-48A9-AD68-C261E35BDC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55D0039-B3CF-42F4-B76D-E1455762A9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E8CE7-8788-41DB-93D2-1DDAAE91EB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74269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F65C4F33-C640-472A-863B-E949395EDD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E16C9D1-D3F6-4296-92B8-FE190FEE16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C3AAC52-143D-4AA8-A0AE-FF456ECDD0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048F22-6DF8-4817-B126-55700E71A332}" type="datetimeFigureOut">
              <a:rPr lang="zh-CN" altLang="en-US" smtClean="0"/>
              <a:t>2020/6/4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15FAA59-39D0-4304-9CD7-F9EBC0EC0E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9CB18FA-281B-4216-BB0E-0DF4EDC16D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0E8CE7-8788-41DB-93D2-1DDAAE91EB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9960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C79513E4-C4F7-4D5C-A918-9D530F2B84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412" y="161925"/>
            <a:ext cx="11687175" cy="653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3584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6C702A-ADFF-4717-86A2-DF5E0F0880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D35F358-A7D9-44EE-B1F8-872E5DB477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6D80F81-98EC-4491-BA83-7A76F569F3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837" y="342900"/>
            <a:ext cx="11744325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6598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4BEFAEB-CC82-4263-83AF-42D8925D0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675A4B1-80D4-4B62-AFDF-D0A38C0EA6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E1975C9-6D39-4AF8-A8ED-80AD88A553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33350"/>
            <a:ext cx="11734800" cy="659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1452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59EC61-79C6-456B-997F-795CE66C4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DDCCCE2-1167-4E92-81AC-8577F4B669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DF8147E-3763-4A1B-B7BF-17C710C149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362" y="119062"/>
            <a:ext cx="11725275" cy="661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6902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0033F8-CA5A-44F8-B477-445D2D34A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F6BCE22-5716-4BCA-BC8B-CFAE44B3ED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86B8AC9-B852-446F-A4A8-064A62A9D5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362" y="128587"/>
            <a:ext cx="11725275" cy="660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4871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0033F8-CA5A-44F8-B477-445D2D34A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F6BCE22-5716-4BCA-BC8B-CFAE44B3ED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6CC44A7-1843-4314-9714-1A4A314DFF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887" y="133350"/>
            <a:ext cx="11706225" cy="659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0228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0033F8-CA5A-44F8-B477-445D2D34A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F6BCE22-5716-4BCA-BC8B-CFAE44B3ED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936DED0-032C-4AEE-97FC-B7FE177FF3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25" y="128587"/>
            <a:ext cx="11715750" cy="660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5040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0033F8-CA5A-44F8-B477-445D2D34A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F6BCE22-5716-4BCA-BC8B-CFAE44B3ED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EF925A8-EF8C-498D-BA37-76F933BA50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25" y="119062"/>
            <a:ext cx="11715750" cy="661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1632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0033F8-CA5A-44F8-B477-445D2D34A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F6BCE22-5716-4BCA-BC8B-CFAE44B3ED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483A9B0-73C2-4A4A-B096-4E4D65573A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25" y="138112"/>
            <a:ext cx="11715750" cy="658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7507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0033F8-CA5A-44F8-B477-445D2D34A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F6BCE22-5716-4BCA-BC8B-CFAE44B3ED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68FD0F4-72EC-4BA7-8B5D-BE1AE45088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887" y="128587"/>
            <a:ext cx="11706225" cy="660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9319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0033F8-CA5A-44F8-B477-445D2D34A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F6BCE22-5716-4BCA-BC8B-CFAE44B3ED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0C0A10C-AF51-4C36-BC6C-AD77C41F0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23825"/>
            <a:ext cx="11734800" cy="661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4346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876D77-B6EF-40A1-BB92-085118B1B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99222B0-2863-4FF6-AF94-54EDCF1331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E3DCD33-F527-4E58-AE28-D37CE28DB4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175" y="128587"/>
            <a:ext cx="11677650" cy="660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587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0033F8-CA5A-44F8-B477-445D2D34A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F6BCE22-5716-4BCA-BC8B-CFAE44B3ED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89C9DB5-7B0B-43E3-B1AF-40F2FCA9C9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50" y="123825"/>
            <a:ext cx="11696700" cy="661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1490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0033F8-CA5A-44F8-B477-445D2D34A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F6BCE22-5716-4BCA-BC8B-CFAE44B3ED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9FDE0B4-C468-40ED-BAC0-CF3DA84A53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837" y="123825"/>
            <a:ext cx="11744325" cy="661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5377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ADF3B1D-7BD3-45EF-B057-4CB0EB4DA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182AF91-F2B9-4A2E-A0A7-C9128407AB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4C05F76-F7A6-41BC-AF92-4ECF8615FE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412" y="114300"/>
            <a:ext cx="11687175" cy="662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590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3A11E10-674F-4565-B285-2EBE08F51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5624971-2AB1-4145-9F01-BF31D1D8A7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B1B2140-BBBD-4792-9F04-36AA52E12A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50" y="133350"/>
            <a:ext cx="11696700" cy="659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8831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286840-C5DB-48E1-8EB8-1912684B5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123B41A-2CAC-4915-9021-586A6E0C53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5F2C47B-0E53-4CF0-B478-524C3F69A2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412" y="123825"/>
            <a:ext cx="11687175" cy="661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2797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0A815A-1EB1-4245-8DE3-80B26D49F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6DA3207-523E-4A40-B61F-F46E21A810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68B3DB6-0903-46C2-A668-1D09ADED90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50" y="114300"/>
            <a:ext cx="11696700" cy="662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9793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0A815A-1EB1-4245-8DE3-80B26D49F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6DA3207-523E-4A40-B61F-F46E21A810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081C807-18E4-45E3-83F5-DACDD36FD8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837" y="123825"/>
            <a:ext cx="11744325" cy="661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6635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0A815A-1EB1-4245-8DE3-80B26D49F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6DA3207-523E-4A40-B61F-F46E21A810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EC2C7FE-C2FD-4873-845D-3F0C610DB8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25" y="133350"/>
            <a:ext cx="11715750" cy="659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9503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0A815A-1EB1-4245-8DE3-80B26D49F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6DA3207-523E-4A40-B61F-F46E21A810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9DD67AB-5C50-4390-A17F-DB87E86AFC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837" y="133350"/>
            <a:ext cx="11744325" cy="659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2975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0A815A-1EB1-4245-8DE3-80B26D49F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6DA3207-523E-4A40-B61F-F46E21A810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D245DDC-B8DA-4414-B8FB-421EDDC17E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25" y="123825"/>
            <a:ext cx="11715750" cy="661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5750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FD1A6E-56D7-4CF2-A670-6999833F9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59897AD-AA71-4C40-B81F-26621526E3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0BE7862-1E51-4E22-8C20-C6C5546802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25" y="138112"/>
            <a:ext cx="11715750" cy="658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4496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0A815A-1EB1-4245-8DE3-80B26D49F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6DA3207-523E-4A40-B61F-F46E21A810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2EE384E-28FF-434E-BDC6-35B0FB930E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50" y="119062"/>
            <a:ext cx="11696700" cy="661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2187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434A7D6-24AB-4E59-B964-430F91233D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A3EB182-8AFE-4B8D-AA82-BEDD06DDFB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282EE9C-9A32-47A0-82F0-7A20C0D512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362" y="114300"/>
            <a:ext cx="11725275" cy="662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3948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3AF763-55D2-450C-A9E6-5F73CF80EE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E88A424-49C1-4F08-A944-93352847B1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9BD4C60-4F3E-451C-862E-A15C38210F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19062"/>
            <a:ext cx="11734800" cy="661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2903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33D240-D8B3-4128-8D3B-47749B550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372F5C6-2D50-43B7-A1F6-4DA275DF86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D0F1728-E3DC-42C9-B9F4-482D06EE7D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50" y="123825"/>
            <a:ext cx="11696700" cy="661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1375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C742D25-FF89-4671-BA69-0D9C8770F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D3654ED-44E6-4289-BF36-D4531DE019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BA98245-7620-42B5-861A-2FB790DDE3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25" y="123825"/>
            <a:ext cx="11715750" cy="661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1480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0DA13BE-749D-40F4-9604-02FDBE95B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CA46B70-35FD-49B1-814C-43082E2000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E12F3C0-D18E-4EB4-88AA-6B8435F9EA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09537"/>
            <a:ext cx="11734800" cy="663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1745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644C29-B689-4439-AF0E-A6385CD04D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41083F2-6AF5-4E20-9AF6-E83AABD861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5B263B3-1EFE-4EDA-A27B-603DE52236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412" y="114300"/>
            <a:ext cx="11687175" cy="662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81085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0764E2-AB12-47E5-BC6A-EBB468BDED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718DB1C-918D-4565-B98F-61FC7540DF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1BBC7C5-DE7A-4456-99B6-D3BF299A61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25" y="119062"/>
            <a:ext cx="11715750" cy="661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3492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E692CF6-6DC9-400E-8F3D-C65801508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93D857F-EDE2-456F-908A-E2E434AED6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AA73390-EA35-4988-B2A6-3F05E51AC5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50" y="133350"/>
            <a:ext cx="11696700" cy="659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1965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7FB6E6-EF71-4181-82C2-FA07AA1ED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022B146-1FE9-47DF-9C2C-999D8E5A3A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624A640-C5F6-4174-95D2-45F284D543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25" y="104775"/>
            <a:ext cx="11715750" cy="664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2184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151E61B-0AEB-41DB-B396-F228C34F0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5E06465-466A-4A05-A082-0B532D6A5F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F330EEB-5A05-41A8-B44A-07F073DA6C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964" y="0"/>
            <a:ext cx="115300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0990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FE6A73-9EBE-4769-AAF9-F7899211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934BB40-25FD-47C6-9A17-AD2E1D075C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1D69BCD-1A29-4BA7-B843-F6CC924ECB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728" y="0"/>
            <a:ext cx="116029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3175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65CA74E-8A34-45AB-8BAF-DAFCE5757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BE824BD-4E53-4AF6-83ED-C7C3B13448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833E3CF-8D1B-454A-8651-2DAACBD034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814" y="0"/>
            <a:ext cx="116283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332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EFC63A-E11D-45EE-A797-573BA7F87E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CDDF867-BC8B-4CBA-8B3E-7A51162297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49F41EA-7510-4D09-945A-82E0584049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887" y="119062"/>
            <a:ext cx="11706225" cy="661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872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3333D4-DDB6-4D7D-8E23-869884F1A3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E928E33-5344-444B-98F5-D07ABDB76C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99BBE72-7DE0-4630-A5B4-13D32ACE05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837" y="138112"/>
            <a:ext cx="11744325" cy="658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9903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</TotalTime>
  <Words>0</Words>
  <Application>Microsoft Office PowerPoint</Application>
  <PresentationFormat>宽屏</PresentationFormat>
  <Paragraphs>0</Paragraphs>
  <Slides>38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38</vt:i4>
      </vt:variant>
    </vt:vector>
  </HeadingPairs>
  <TitlesOfParts>
    <vt:vector size="42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陈 耀</dc:creator>
  <cp:lastModifiedBy>陈 耀</cp:lastModifiedBy>
  <cp:revision>7</cp:revision>
  <dcterms:created xsi:type="dcterms:W3CDTF">2020-06-03T01:32:16Z</dcterms:created>
  <dcterms:modified xsi:type="dcterms:W3CDTF">2020-06-04T03:14:41Z</dcterms:modified>
</cp:coreProperties>
</file>